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4" r:id="rId3"/>
    <p:sldId id="269" r:id="rId4"/>
    <p:sldId id="270" r:id="rId5"/>
    <p:sldId id="273" r:id="rId6"/>
    <p:sldId id="27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2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663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663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663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663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663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2663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4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4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pic>
              <p:nvPicPr>
                <p:cNvPr id="266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665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665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667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7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8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68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8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8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8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8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652B14E-9A2E-49C9-A7ED-287B242D7D8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3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1FC6F-730B-43FE-94CF-57D78E4609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46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3320E-11B0-480E-A6FC-7775E796900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35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2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663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663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663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663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663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2663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4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4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pic>
              <p:nvPicPr>
                <p:cNvPr id="266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665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665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667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7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8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68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8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8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8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8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652B14E-9A2E-49C9-A7ED-287B242D7D8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04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7DD3D-AF86-45E5-8AFC-1C7ED84A382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036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8B5C1-6D91-4B13-8523-CAC28FE9F6E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951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EC1F6-8E64-4B9F-895B-533808C984C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97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A008-1CD8-4C01-8140-5BB80BC1456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505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6D7A0-69D5-4387-A0FA-919355DAF55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6741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EB5F0-F9CA-40A0-BB04-130D3EB9FC2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658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98553-C38E-4F72-8EF4-C279A6543AD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300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7DD3D-AF86-45E5-8AFC-1C7ED84A382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3945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744B7-825B-4667-8E20-8B6EA04B5CE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801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1FC6F-730B-43FE-94CF-57D78E4609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108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3320E-11B0-480E-A6FC-7775E796900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74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8B5C1-6D91-4B13-8523-CAC28FE9F6E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254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EC1F6-8E64-4B9F-895B-533808C984C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36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A008-1CD8-4C01-8140-5BB80BC1456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684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6D7A0-69D5-4387-A0FA-919355DAF55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753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EB5F0-F9CA-40A0-BB04-130D3EB9FC2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363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98553-C38E-4F72-8EF4-C279A6543AD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73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744B7-825B-4667-8E20-8B6EA04B5CE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11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grpSp>
          <p:nvGrpSpPr>
            <p:cNvPr id="2560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560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560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560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561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561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2561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pic>
              <p:nvPicPr>
                <p:cNvPr id="2561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1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562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562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564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5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65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5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5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6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6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71526A-67AE-497C-8A24-35F70DDB5B2A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2197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grpSp>
          <p:nvGrpSpPr>
            <p:cNvPr id="2560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560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560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560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561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561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2561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pic>
              <p:nvPicPr>
                <p:cNvPr id="2561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1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562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562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564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5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65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5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5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6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6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71526A-67AE-497C-8A24-35F70DDB5B2A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43126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229600" cy="838200"/>
          </a:xfrm>
        </p:spPr>
        <p:txBody>
          <a:bodyPr/>
          <a:lstStyle/>
          <a:p>
            <a:r>
              <a:rPr lang="en-US" altLang="en-US" sz="3200" b="1" dirty="0">
                <a:solidFill>
                  <a:srgbClr val="008000"/>
                </a:solidFill>
              </a:rPr>
              <a:t>Me </a:t>
            </a:r>
            <a:r>
              <a:rPr lang="en-US" altLang="en-US" sz="3200" b="1" dirty="0" err="1">
                <a:solidFill>
                  <a:srgbClr val="008000"/>
                </a:solidFill>
              </a:rPr>
              <a:t>llamo</a:t>
            </a:r>
            <a:r>
              <a:rPr lang="en-US" altLang="en-US" sz="3200" b="1" dirty="0">
                <a:solidFill>
                  <a:srgbClr val="008000"/>
                </a:solidFill>
              </a:rPr>
              <a:t> ______                        </a:t>
            </a:r>
            <a:r>
              <a:rPr lang="en-US" altLang="en-US" sz="3200" b="1" dirty="0" err="1">
                <a:solidFill>
                  <a:srgbClr val="008000"/>
                </a:solidFill>
              </a:rPr>
              <a:t>Clase</a:t>
            </a:r>
            <a:r>
              <a:rPr lang="en-US" altLang="en-US" sz="3200" b="1" dirty="0">
                <a:solidFill>
                  <a:srgbClr val="008000"/>
                </a:solidFill>
              </a:rPr>
              <a:t>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701</a:t>
            </a:r>
            <a:r>
              <a:rPr lang="en-US" altLang="en-US" sz="3200" b="1" dirty="0">
                <a:solidFill>
                  <a:srgbClr val="008000"/>
                </a:solidFill>
              </a:rPr>
              <a:t/>
            </a:r>
            <a:br>
              <a:rPr lang="en-US" altLang="en-US" sz="3200" b="1" dirty="0">
                <a:solidFill>
                  <a:srgbClr val="008000"/>
                </a:solidFill>
              </a:rPr>
            </a:br>
            <a:r>
              <a:rPr lang="en-US" altLang="en-US" sz="3200" b="1" dirty="0">
                <a:solidFill>
                  <a:srgbClr val="008000"/>
                </a:solidFill>
              </a:rPr>
              <a:t>La </a:t>
            </a:r>
            <a:r>
              <a:rPr lang="en-US" altLang="en-US" sz="3200" b="1" dirty="0" err="1">
                <a:solidFill>
                  <a:srgbClr val="008000"/>
                </a:solidFill>
              </a:rPr>
              <a:t>fecha</a:t>
            </a:r>
            <a:r>
              <a:rPr lang="en-US" altLang="en-US" sz="3200" b="1" dirty="0">
                <a:solidFill>
                  <a:srgbClr val="008000"/>
                </a:solidFill>
              </a:rPr>
              <a:t> </a:t>
            </a:r>
            <a:r>
              <a:rPr lang="en-US" altLang="en-US" sz="3200" b="1" dirty="0" err="1">
                <a:solidFill>
                  <a:srgbClr val="008000"/>
                </a:solidFill>
              </a:rPr>
              <a:t>es</a:t>
            </a:r>
            <a:r>
              <a:rPr lang="en-US" altLang="en-US" sz="3200" b="1" dirty="0">
                <a:solidFill>
                  <a:srgbClr val="008000"/>
                </a:solidFill>
              </a:rPr>
              <a:t> el 3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3200" b="1" dirty="0">
                <a:solidFill>
                  <a:srgbClr val="008000"/>
                </a:solidFill>
              </a:rPr>
              <a:t>de </a:t>
            </a:r>
            <a:r>
              <a:rPr lang="en-US" altLang="en-US" sz="3200" b="1" dirty="0" err="1" smtClean="0">
                <a:solidFill>
                  <a:srgbClr val="008000"/>
                </a:solidFill>
              </a:rPr>
              <a:t>octubre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3200" b="1" dirty="0">
                <a:solidFill>
                  <a:srgbClr val="008000"/>
                </a:solidFill>
              </a:rPr>
              <a:t>del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2013</a:t>
            </a:r>
            <a:endParaRPr lang="en-US" altLang="en-US" sz="3200" b="1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-76200" y="1143000"/>
            <a:ext cx="8458200" cy="5715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000" b="1" dirty="0">
                <a:solidFill>
                  <a:srgbClr val="FF0000"/>
                </a:solidFill>
              </a:rPr>
              <a:t>Propósito # 7</a:t>
            </a:r>
            <a:r>
              <a:rPr lang="es-ES_tradnl" altLang="en-US" sz="3000" b="1" dirty="0" smtClean="0">
                <a:solidFill>
                  <a:srgbClr val="FF0000"/>
                </a:solidFill>
              </a:rPr>
              <a:t>:</a:t>
            </a:r>
            <a:r>
              <a:rPr lang="es-ES_tradnl" altLang="en-US" sz="30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3000" dirty="0">
                <a:cs typeface="Times New Roman" pitchFamily="18" charset="0"/>
              </a:rPr>
              <a:t>¿Cómo </a:t>
            </a:r>
            <a:r>
              <a:rPr lang="es-ES_tradnl" altLang="en-US" sz="3000" dirty="0" smtClean="0">
                <a:cs typeface="Times New Roman" pitchFamily="18" charset="0"/>
              </a:rPr>
              <a:t>repasamos para el examen del lunes?</a:t>
            </a:r>
            <a:endParaRPr lang="es-ES_tradnl" altLang="en-US" sz="30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000" b="1" dirty="0">
                <a:solidFill>
                  <a:srgbClr val="FF0000"/>
                </a:solidFill>
                <a:cs typeface="Times New Roman" pitchFamily="18" charset="0"/>
              </a:rPr>
              <a:t>Actividad Inicial: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 dirty="0"/>
              <a:t>Completa: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Rosa no es tonta. Es ___________.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Antonio no es moreno o rubio. Es ___________.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Carmen no es simpática. Es 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Luis no es atlético. Es ___________.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La clase no es fácil. Es 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El libro no es grande. Es ___________.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 err="1"/>
              <a:t>Maria</a:t>
            </a:r>
            <a:r>
              <a:rPr lang="es-ES_tradnl" altLang="en-US" sz="2800" dirty="0"/>
              <a:t> no es mala. Es ___________.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El programa no es interesante. Es. </a:t>
            </a:r>
            <a:r>
              <a:rPr lang="es-ES_tradnl" altLang="en-US" sz="2800" b="1" dirty="0"/>
              <a:t>________.</a:t>
            </a:r>
            <a:endParaRPr lang="es-ES_tradnl" altLang="en-US" sz="30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09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609600"/>
            <a:ext cx="8811491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sz="3600" b="1" kern="0" dirty="0" smtClean="0">
                <a:solidFill>
                  <a:srgbClr val="009900"/>
                </a:solidFill>
              </a:rPr>
              <a:t>C. </a:t>
            </a:r>
            <a:r>
              <a:rPr lang="es-ES_tradnl" sz="3600" kern="0" dirty="0" smtClean="0"/>
              <a:t>Copia y responde en oraciones completas.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kern="0" dirty="0" smtClean="0"/>
              <a:t>¿De qué nacionalidad son ustedes?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kern="0" dirty="0" smtClean="0"/>
              <a:t>¿Son ustedes alumnos?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kern="0" dirty="0" smtClean="0"/>
              <a:t>¿En qué escuela son alumnos?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kern="0" dirty="0" smtClean="0"/>
              <a:t>¿Son ustedes amigos buenos?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kern="0" dirty="0" smtClean="0"/>
              <a:t>¿Son ustedes alumnos en la misma clase de español?</a:t>
            </a:r>
            <a:endParaRPr lang="es-ES_tradnl" sz="3600" kern="0" dirty="0"/>
          </a:p>
        </p:txBody>
      </p:sp>
    </p:spTree>
    <p:extLst>
      <p:ext uri="{BB962C8B-B14F-4D97-AF65-F5344CB8AC3E}">
        <p14:creationId xmlns:p14="http://schemas.microsoft.com/office/powerpoint/2010/main" val="218415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457200"/>
            <a:ext cx="79248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en-US" sz="3500" b="1" kern="0" dirty="0" smtClean="0">
                <a:solidFill>
                  <a:srgbClr val="009900"/>
                </a:solidFill>
              </a:rPr>
              <a:t>D. </a:t>
            </a:r>
            <a:r>
              <a:rPr lang="en-US" altLang="en-US" sz="3500" kern="0" dirty="0" smtClean="0"/>
              <a:t>Give the correct form of the verb SER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Usted</a:t>
            </a:r>
            <a:r>
              <a:rPr lang="en-US" altLang="en-US" sz="3500" kern="0" dirty="0" smtClean="0"/>
              <a:t>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Tú</a:t>
            </a:r>
            <a:r>
              <a:rPr lang="en-US" altLang="en-US" sz="3500" kern="0" dirty="0" smtClean="0"/>
              <a:t>	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Nosotros</a:t>
            </a:r>
            <a:r>
              <a:rPr lang="en-US" altLang="en-US" sz="3500" kern="0" dirty="0" smtClean="0"/>
              <a:t>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Él</a:t>
            </a:r>
            <a:r>
              <a:rPr lang="en-US" altLang="en-US" sz="3500" kern="0" dirty="0" smtClean="0"/>
              <a:t>	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Ustedes</a:t>
            </a:r>
            <a:r>
              <a:rPr lang="en-US" altLang="en-US" sz="3500" kern="0" dirty="0" smtClean="0"/>
              <a:t>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Yo</a:t>
            </a:r>
            <a:r>
              <a:rPr lang="en-US" altLang="en-US" sz="3500" kern="0" dirty="0" smtClean="0"/>
              <a:t>	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Ellos</a:t>
            </a:r>
            <a:r>
              <a:rPr lang="en-US" altLang="en-US" sz="3500" kern="0" dirty="0" smtClean="0"/>
              <a:t>		___________</a:t>
            </a:r>
          </a:p>
          <a:p>
            <a:pPr>
              <a:buFontTx/>
              <a:buNone/>
            </a:pPr>
            <a:r>
              <a:rPr lang="en-US" altLang="en-US" sz="3500" kern="0" dirty="0" smtClean="0"/>
              <a:t>Ella	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Ellas</a:t>
            </a:r>
            <a:r>
              <a:rPr lang="en-US" altLang="en-US" sz="3500" kern="0" dirty="0" smtClean="0"/>
              <a:t>		___________</a:t>
            </a:r>
            <a:endParaRPr lang="en-US" altLang="en-US" sz="3500" kern="0" dirty="0"/>
          </a:p>
        </p:txBody>
      </p:sp>
    </p:spTree>
    <p:extLst>
      <p:ext uri="{BB962C8B-B14F-4D97-AF65-F5344CB8AC3E}">
        <p14:creationId xmlns:p14="http://schemas.microsoft.com/office/powerpoint/2010/main" val="199394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0"/>
            <a:ext cx="7924800" cy="6858000"/>
          </a:xfrm>
        </p:spPr>
        <p:txBody>
          <a:bodyPr/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9900"/>
                </a:solidFill>
              </a:rPr>
              <a:t>E. </a:t>
            </a:r>
            <a:r>
              <a:rPr lang="es-ES_tradnl" dirty="0" smtClean="0"/>
              <a:t>Copia y completa con la forma correcta del verbo SER.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Victoria</a:t>
            </a:r>
            <a:r>
              <a:rPr lang="es-ES_tradnl" dirty="0" smtClean="0"/>
              <a:t> </a:t>
            </a:r>
            <a:r>
              <a:rPr lang="es-ES_tradnl" dirty="0" smtClean="0"/>
              <a:t>__________ inteligente y honesta.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Ella </a:t>
            </a:r>
            <a:r>
              <a:rPr lang="es-ES_tradnl" dirty="0" smtClean="0"/>
              <a:t>y </a:t>
            </a:r>
            <a:r>
              <a:rPr lang="es-ES_tradnl" dirty="0" smtClean="0"/>
              <a:t>Camilla </a:t>
            </a:r>
            <a:r>
              <a:rPr lang="es-ES_tradnl" dirty="0" smtClean="0"/>
              <a:t>_______ buenas </a:t>
            </a:r>
            <a:r>
              <a:rPr lang="es-ES_tradnl" dirty="0" smtClean="0"/>
              <a:t>alumnas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Yo _______muy estudioso/a.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¿Russel </a:t>
            </a:r>
            <a:r>
              <a:rPr lang="es-ES_tradnl" dirty="0" smtClean="0"/>
              <a:t>________ </a:t>
            </a:r>
            <a:r>
              <a:rPr lang="es-ES_tradnl" dirty="0" smtClean="0"/>
              <a:t>chino</a:t>
            </a:r>
            <a:r>
              <a:rPr lang="es-ES_tradnl" dirty="0" smtClean="0"/>
              <a:t>?</a:t>
            </a: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err="1" smtClean="0"/>
              <a:t>Sadiah</a:t>
            </a:r>
            <a:r>
              <a:rPr lang="es-ES_tradnl" dirty="0" smtClean="0"/>
              <a:t> </a:t>
            </a:r>
            <a:r>
              <a:rPr lang="es-ES_tradnl" dirty="0" smtClean="0"/>
              <a:t>y yo _________ de Jackson </a:t>
            </a:r>
            <a:r>
              <a:rPr lang="es-ES_tradnl" dirty="0" err="1" smtClean="0"/>
              <a:t>Heights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err="1" smtClean="0"/>
              <a:t>Angelo</a:t>
            </a:r>
            <a:r>
              <a:rPr lang="es-ES_tradnl" dirty="0" smtClean="0"/>
              <a:t>, </a:t>
            </a:r>
            <a:r>
              <a:rPr lang="es-ES_tradnl" dirty="0" smtClean="0"/>
              <a:t>¿_______ tú atlético?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err="1" smtClean="0"/>
              <a:t>Brittany</a:t>
            </a:r>
            <a:r>
              <a:rPr lang="es-ES_tradnl" dirty="0" smtClean="0"/>
              <a:t> </a:t>
            </a:r>
            <a:r>
              <a:rPr lang="es-ES_tradnl" dirty="0" smtClean="0"/>
              <a:t>y </a:t>
            </a:r>
            <a:r>
              <a:rPr lang="es-ES_tradnl" dirty="0" err="1" smtClean="0"/>
              <a:t>Jailynn</a:t>
            </a:r>
            <a:r>
              <a:rPr lang="es-ES_tradnl" dirty="0" smtClean="0"/>
              <a:t> </a:t>
            </a:r>
            <a:r>
              <a:rPr lang="es-ES_tradnl" dirty="0" smtClean="0"/>
              <a:t>______ </a:t>
            </a:r>
            <a:r>
              <a:rPr lang="es-ES_tradnl" dirty="0" smtClean="0"/>
              <a:t>amigas.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2071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GRAMATICA p. 1.8 &amp; 1.11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7657"/>
      </p:ext>
    </p:extLst>
  </p:cSld>
  <p:clrMapOvr>
    <a:masterClrMapping/>
  </p:clrMapOvr>
</p:sld>
</file>

<file path=ppt/theme/theme1.xml><?xml version="1.0" encoding="utf-8"?>
<a:theme xmlns:a="http://schemas.openxmlformats.org/drawingml/2006/main" name="Kimono">
  <a:themeElements>
    <a:clrScheme name="Kimono 2">
      <a:dk1>
        <a:srgbClr val="000000"/>
      </a:dk1>
      <a:lt1>
        <a:srgbClr val="FFFFFF"/>
      </a:lt1>
      <a:dk2>
        <a:srgbClr val="000000"/>
      </a:dk2>
      <a:lt2>
        <a:srgbClr val="F7D47D"/>
      </a:lt2>
      <a:accent1>
        <a:srgbClr val="C19341"/>
      </a:accent1>
      <a:accent2>
        <a:srgbClr val="60A265"/>
      </a:accent2>
      <a:accent3>
        <a:srgbClr val="AAAAAA"/>
      </a:accent3>
      <a:accent4>
        <a:srgbClr val="DADADA"/>
      </a:accent4>
      <a:accent5>
        <a:srgbClr val="DDC8B0"/>
      </a:accent5>
      <a:accent6>
        <a:srgbClr val="56925B"/>
      </a:accent6>
      <a:hlink>
        <a:srgbClr val="EB9F17"/>
      </a:hlink>
      <a:folHlink>
        <a:srgbClr val="CF7625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imono">
  <a:themeElements>
    <a:clrScheme name="Kimono 2">
      <a:dk1>
        <a:srgbClr val="000000"/>
      </a:dk1>
      <a:lt1>
        <a:srgbClr val="FFFFFF"/>
      </a:lt1>
      <a:dk2>
        <a:srgbClr val="000000"/>
      </a:dk2>
      <a:lt2>
        <a:srgbClr val="F7D47D"/>
      </a:lt2>
      <a:accent1>
        <a:srgbClr val="C19341"/>
      </a:accent1>
      <a:accent2>
        <a:srgbClr val="60A265"/>
      </a:accent2>
      <a:accent3>
        <a:srgbClr val="AAAAAA"/>
      </a:accent3>
      <a:accent4>
        <a:srgbClr val="DADADA"/>
      </a:accent4>
      <a:accent5>
        <a:srgbClr val="DDC8B0"/>
      </a:accent5>
      <a:accent6>
        <a:srgbClr val="56925B"/>
      </a:accent6>
      <a:hlink>
        <a:srgbClr val="EB9F17"/>
      </a:hlink>
      <a:folHlink>
        <a:srgbClr val="CF7625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209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Kimono</vt:lpstr>
      <vt:lpstr>1_Kimono</vt:lpstr>
      <vt:lpstr>Me llamo ______                        Clase 701 La fecha es el 3 de octubre del 2013</vt:lpstr>
      <vt:lpstr>PowerPoint Presentation</vt:lpstr>
      <vt:lpstr>PowerPoint Presentation</vt:lpstr>
      <vt:lpstr>PowerPoint Presentation</vt:lpstr>
      <vt:lpstr>Tarea # 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                Clase 701 La fecha es el 3 de octubre del 2013</dc:title>
  <dc:creator>Helen Zumaeta</dc:creator>
  <cp:lastModifiedBy>Helen Zumaeta</cp:lastModifiedBy>
  <cp:revision>7</cp:revision>
  <dcterms:created xsi:type="dcterms:W3CDTF">2013-10-02T22:39:11Z</dcterms:created>
  <dcterms:modified xsi:type="dcterms:W3CDTF">2013-10-03T14:59:16Z</dcterms:modified>
</cp:coreProperties>
</file>